
<file path=[Content_Types].xml><?xml version="1.0" encoding="utf-8"?>
<Types xmlns="http://schemas.openxmlformats.org/package/2006/content-types">
  <Default Extension="webm" ContentType="video/webm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79" autoAdjust="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3F961-E08D-4528-B861-AD2F245C39D0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172E7-5602-440D-B7CE-C149EFF5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6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Minimal viable product:</a:t>
            </a:r>
          </a:p>
          <a:p>
            <a:r>
              <a:rPr lang="en-US" dirty="0"/>
              <a:t>Working app (icon, design (Candy Crush), reward system)</a:t>
            </a:r>
          </a:p>
          <a:p>
            <a:r>
              <a:rPr lang="en-US" dirty="0"/>
              <a:t>Database (connection to the server, collection of data for stats)</a:t>
            </a:r>
          </a:p>
          <a:p>
            <a:r>
              <a:rPr lang="en-US" dirty="0"/>
              <a:t>Label inspection systems (based on a big number of users/spike identification)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172E7-5602-440D-B7CE-C149EFF5D0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40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753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65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1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35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8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072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32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26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03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8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523D131-1B59-4366-B922-CF4E746F17B9}" type="datetimeFigureOut">
              <a:rPr lang="en-US" smtClean="0"/>
              <a:t>2018-08-05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65D6BF-DBBF-4659-AD09-55DB1BF4215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847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6388-4771-4C3D-96F5-8FA8C5B3BD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LABEL CRUSH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64335C-14F5-4264-BC9D-1000060DA7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FROM BPTI import </a:t>
            </a:r>
            <a:r>
              <a:rPr lang="en-US" dirty="0" err="1"/>
              <a:t>TeamName</a:t>
            </a:r>
            <a:endParaRPr lang="en-US" dirty="0"/>
          </a:p>
        </p:txBody>
      </p:sp>
      <p:pic>
        <p:nvPicPr>
          <p:cNvPr id="5" name="Picture 4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D608D07E-8606-4810-B7F4-47E2C826AD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4" b="1"/>
          <a:stretch/>
        </p:blipFill>
        <p:spPr>
          <a:xfrm rot="932176">
            <a:off x="6466923" y="428869"/>
            <a:ext cx="3534060" cy="30241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F7CC0A-E396-45AD-B505-9AE07BCF82E9}"/>
              </a:ext>
            </a:extLst>
          </p:cNvPr>
          <p:cNvSpPr txBox="1"/>
          <p:nvPr/>
        </p:nvSpPr>
        <p:spPr>
          <a:xfrm>
            <a:off x="2895600" y="2536491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#made using Facebook Messenger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DFF35C-FDD9-4A34-9ECF-795C6172FC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063" y="2536491"/>
            <a:ext cx="307658" cy="306717"/>
          </a:xfrm>
          <a:prstGeom prst="rect">
            <a:avLst/>
          </a:prstGeom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A5E9F830-8648-4EF7-AED4-97FE572772D1}"/>
              </a:ext>
            </a:extLst>
          </p:cNvPr>
          <p:cNvSpPr/>
          <p:nvPr/>
        </p:nvSpPr>
        <p:spPr>
          <a:xfrm rot="16604620">
            <a:off x="4777740" y="1669231"/>
            <a:ext cx="1973580" cy="1729740"/>
          </a:xfrm>
          <a:prstGeom prst="arc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C32E3F3D-807A-43D7-A399-23C73C38210B}"/>
              </a:ext>
            </a:extLst>
          </p:cNvPr>
          <p:cNvSpPr/>
          <p:nvPr/>
        </p:nvSpPr>
        <p:spPr>
          <a:xfrm rot="5695360">
            <a:off x="5851562" y="1436885"/>
            <a:ext cx="236220" cy="241761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67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2696A-486E-430B-A3B5-FC24E7BF1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Points: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606F4-43AF-4209-BAA1-8A53B8F43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Problem #1: Machine Learning needs big amounts of labeled data.</a:t>
            </a:r>
          </a:p>
          <a:p>
            <a:pPr marL="0" indent="0">
              <a:buNone/>
            </a:pPr>
            <a:r>
              <a:rPr lang="en-US" dirty="0"/>
              <a:t>Solution: Crowdsourcing?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Problem #2: Would you turn your laptop on for labelling scientific data (= something you don’t understand)? </a:t>
            </a:r>
          </a:p>
          <a:p>
            <a:pPr marL="0" indent="0">
              <a:buNone/>
            </a:pPr>
            <a:r>
              <a:rPr lang="en-US" dirty="0"/>
              <a:t>No</a:t>
            </a:r>
            <a:r>
              <a:rPr lang="en-GB" dirty="0"/>
              <a:t>! </a:t>
            </a:r>
            <a:r>
              <a:rPr lang="en-US" dirty="0"/>
              <a:t>You are lazy and it’s boring.</a:t>
            </a:r>
          </a:p>
          <a:p>
            <a:pPr marL="0" indent="0">
              <a:buNone/>
            </a:pPr>
            <a:r>
              <a:rPr lang="en-US" dirty="0"/>
              <a:t>Solution: Game app!</a:t>
            </a:r>
          </a:p>
        </p:txBody>
      </p:sp>
    </p:spTree>
    <p:extLst>
      <p:ext uri="{BB962C8B-B14F-4D97-AF65-F5344CB8AC3E}">
        <p14:creationId xmlns:p14="http://schemas.microsoft.com/office/powerpoint/2010/main" val="152748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2">
            <a:hlinkClick r:id="" action="ppaction://media"/>
            <a:extLst>
              <a:ext uri="{FF2B5EF4-FFF2-40B4-BE49-F238E27FC236}">
                <a16:creationId xmlns:a16="http://schemas.microsoft.com/office/drawing/2014/main" id="{CBF5674B-24AE-428B-8C12-45B434BB2B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1144" y="81384"/>
            <a:ext cx="8007998" cy="629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98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51B0-D11C-4E61-B080-79CC1154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the Hackathon: starting point for innovation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2BA17-922C-4270-84F4-BF16E60C1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MINIMAL VIABLE PRODUCT:</a:t>
            </a:r>
          </a:p>
          <a:p>
            <a:pPr>
              <a:buFont typeface="Courier New" panose="02070309020205020404" pitchFamily="49" charset="0"/>
              <a:buChar char="♦"/>
            </a:pPr>
            <a:r>
              <a:rPr lang="en-US" dirty="0"/>
              <a:t> Working Android app</a:t>
            </a:r>
          </a:p>
          <a:p>
            <a:pPr>
              <a:buFont typeface="Courier New" panose="02070309020205020404" pitchFamily="49" charset="0"/>
              <a:buChar char="♦"/>
            </a:pPr>
            <a:r>
              <a:rPr lang="en-US" dirty="0"/>
              <a:t> Distinction between the player and the scientist</a:t>
            </a:r>
          </a:p>
          <a:p>
            <a:pPr>
              <a:buFont typeface="Courier New" panose="02070309020205020404" pitchFamily="49" charset="0"/>
              <a:buChar char="♦"/>
            </a:pPr>
            <a:r>
              <a:rPr lang="en-US" dirty="0"/>
              <a:t> MySQL Database</a:t>
            </a:r>
          </a:p>
          <a:p>
            <a:pPr>
              <a:buFont typeface="Courier New" panose="02070309020205020404" pitchFamily="49" charset="0"/>
              <a:buChar char="♦"/>
            </a:pPr>
            <a:r>
              <a:rPr lang="en-US" dirty="0"/>
              <a:t> Label inspection systems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6790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60</TotalTime>
  <Words>144</Words>
  <Application>Microsoft Office PowerPoint</Application>
  <PresentationFormat>Widescreen</PresentationFormat>
  <Paragraphs>21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Courier New</vt:lpstr>
      <vt:lpstr>Retrospect</vt:lpstr>
      <vt:lpstr>LABEL CRUSH</vt:lpstr>
      <vt:lpstr>Main Points: Why?</vt:lpstr>
      <vt:lpstr>PowerPoint Presentation</vt:lpstr>
      <vt:lpstr>After the Hackathon: starting point for innovation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LABEL CRUSH</dc:title>
  <dc:creator>Monika Petrauskytė</dc:creator>
  <cp:lastModifiedBy>Monika Petrauskytė</cp:lastModifiedBy>
  <cp:revision>13</cp:revision>
  <dcterms:created xsi:type="dcterms:W3CDTF">2018-08-05T11:27:15Z</dcterms:created>
  <dcterms:modified xsi:type="dcterms:W3CDTF">2018-08-05T13:39:54Z</dcterms:modified>
</cp:coreProperties>
</file>

<file path=docProps/thumbnail.jpeg>
</file>